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2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9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06BB-0EE5-4A48-A9C1-36C9214FE87F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984C-FFE3-B44E-85FF-535D95D7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6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3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5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7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2016-07-15T03:27:55Z</dcterms:created>
  <dcterms:modified xsi:type="dcterms:W3CDTF">2016-07-15T03:29:12Z</dcterms:modified>
</cp:coreProperties>
</file>