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3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5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B246-BF3E-184F-8ACE-1CE738E3FD2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5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9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3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2016-07-15T04:17:04Z</dcterms:created>
  <dcterms:modified xsi:type="dcterms:W3CDTF">2016-07-15T04:18:19Z</dcterms:modified>
</cp:coreProperties>
</file>