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8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3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4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4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8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3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4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1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9BC-DADA-B349-AFE2-75ACA2C52021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2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19BC-DADA-B349-AFE2-75ACA2C52021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A9E75-7FCA-2B4B-B57F-E6A1D261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61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8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3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0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4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9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6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0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2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8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</cp:revision>
  <dcterms:created xsi:type="dcterms:W3CDTF">2016-07-15T04:18:46Z</dcterms:created>
  <dcterms:modified xsi:type="dcterms:W3CDTF">2016-07-15T04:20:00Z</dcterms:modified>
</cp:coreProperties>
</file>